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542" y="3358342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2019-2020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0012" y="1069057"/>
            <a:ext cx="4412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</a:t>
            </a:r>
            <a:r>
              <a:rPr lang="vi-VN" sz="2000" b="1" smtClean="0">
                <a:latin typeface="+mj-lt"/>
              </a:rPr>
              <a:t>NON </a:t>
            </a:r>
            <a:r>
              <a:rPr lang="en-US" sz="2000" b="1" smtClean="0">
                <a:latin typeface="+mj-lt"/>
              </a:rPr>
              <a:t>QUANG TRUNG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2797" y="403201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Củ Su Hào-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960970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15-20 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09599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47" y="1639669"/>
            <a:ext cx="737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đọc bài thơ: Củ Cà Rốt.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0003095-cu-su-h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3"/>
            <a:ext cx="9144000" cy="67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1261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Su Hào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59767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14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2036"/>
            <a:ext cx="419792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7492" y="838200"/>
            <a:ext cx="506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sánh củ Su Hào - Củ Cà Rốt.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8" y="1651569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1930" y="1069057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870" y="3833198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117</Words>
  <Application>Microsoft Office PowerPoint</Application>
  <PresentationFormat>On-screen Show (4:3)</PresentationFormat>
  <Paragraphs>18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All users Win7 x86</cp:lastModifiedBy>
  <cp:revision>9</cp:revision>
  <dcterms:created xsi:type="dcterms:W3CDTF">2019-03-26T04:56:29Z</dcterms:created>
  <dcterms:modified xsi:type="dcterms:W3CDTF">2020-05-03T08:23:07Z</dcterms:modified>
</cp:coreProperties>
</file>